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2" r:id="rId4"/>
    <p:sldId id="270" r:id="rId5"/>
    <p:sldId id="263" r:id="rId6"/>
    <p:sldId id="271" r:id="rId7"/>
    <p:sldId id="264" r:id="rId8"/>
    <p:sldId id="272" r:id="rId9"/>
    <p:sldId id="265" r:id="rId10"/>
    <p:sldId id="273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77" d="100"/>
          <a:sy n="77" d="100"/>
        </p:scale>
        <p:origin x="1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D08F1A-ED24-4472-9503-66AA64FC2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38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94BCF23-212C-43C0-94CA-9B514E935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14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8A56E7B-8C45-48A2-A054-DB4D6A03DD5C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D3E653-04A9-49C7-B3F7-04DE677A915B}" type="slidenum">
              <a:rPr lang="zh-TW" altLang="en-US" sz="1200" smtClean="0"/>
              <a:pPr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D3E653-04A9-49C7-B3F7-04DE677A915B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AFE4248-A6B4-4FF2-A3A4-D20A88D04338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D3E653-04A9-49C7-B3F7-04DE677A915B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11CAF11-257B-478A-9DC1-26F1BB209FCC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D3E653-04A9-49C7-B3F7-04DE677A915B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F965475-9802-4E41-8613-127AE7B87D79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D3E653-04A9-49C7-B3F7-04DE677A915B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B97FE21-AA07-40D8-8558-CB8D681D27DD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4135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75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我的恩典夠你使用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GRACE IS SUFFICIENT FOR THEE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628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我要歌唱奇妙應許，就是耶穌親口所說：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I’ll sing of the wonderful promise, that Jesus has giving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380" dirty="0">
                <a:cs typeface="Times New Roman" panose="02020603050405020304" pitchFamily="18" charset="0"/>
              </a:rPr>
              <a:t>“My strength is made perfect in weakness, My grace is sufficient for thee.”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惟恐我這惡心會忘記，忘記這應許的光榮，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And lest my poor heart should forget it,  or ever forgetful should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所以祂一直一直的說：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我的恩典夠你使用。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He still keeps repeating the promise, “My grace is sufficient for thee.”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是的，救主一直對我說，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over and over and over,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一直，一直，一直的說：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keeps saying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“My strength is made perfect in weakness,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grace is sufficient for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49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是的，救主一直對我說，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over and over and over,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一直，一直，一直的說：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keeps saying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“My strength is made perfect in weakness,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grace is sufficient for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7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祂的恩典夠使我得救，脫離罪惡，得著新心；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380" dirty="0">
                <a:cs typeface="Times New Roman" panose="02020603050405020304" pitchFamily="18" charset="0"/>
              </a:rPr>
              <a:t>His grace is sufficient to save me, and cleanse me from guilt and from sin;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夠使我靈、魂、體都聖潔，並且滿有主的聖靈。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Sufficient to sanctify wholly, and give me His Spirit within.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祂的恩典夠助我經過  各種試煉，無論多兇；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His grace is sufficient for trails,  no matter how hard they may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祂的應許抵擋了它們，</a:t>
            </a:r>
            <a:r>
              <a:rPr lang="en-US" altLang="zh-TW" dirty="0">
                <a:latin typeface="Arial Narrow" pitchFamily="34" charset="0"/>
              </a:rPr>
              <a:t>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我的恩典夠你使用。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400" dirty="0">
                <a:cs typeface="Times New Roman" panose="02020603050405020304" pitchFamily="18" charset="0"/>
              </a:rPr>
              <a:t>This promise stands over against them: “My grace is sufficient for thee.”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是的，救主一直對我說，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over and over and over,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一直，一直，一直的說：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keeps saying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“My strength is made perfect in weakness,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grace is sufficient for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9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祂的恩典夠為我疾病，一面扶持，一面施醫；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450" dirty="0">
                <a:cs typeface="Times New Roman" panose="02020603050405020304" pitchFamily="18" charset="0"/>
              </a:rPr>
              <a:t>His grace is sufficient for sickness,  sustaining and making me whole;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祂的恩典夠助我經過    一切苦楚，一切攻擊。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His grace is sufficient when sorrows  like billows roll over the soul.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祂的恩典是夠我工作，使我能夠幫助弟兄；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His grace is sufficient for service, it sets us from selfishness free,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並使他們與我同知道，</a:t>
            </a:r>
            <a:r>
              <a:rPr lang="en-US" altLang="zh-TW" dirty="0">
                <a:latin typeface="Arial Narrow" pitchFamily="34" charset="0"/>
              </a:rPr>
              <a:t> </a:t>
            </a:r>
            <a:r>
              <a:rPr lang="zh-TW" altLang="en-US" dirty="0">
                <a:latin typeface="Arial Narrow" pitchFamily="34" charset="0"/>
              </a:rPr>
              <a:t>祂的恩典足夠使用。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450" dirty="0">
                <a:cs typeface="Times New Roman" panose="02020603050405020304" pitchFamily="18" charset="0"/>
              </a:rPr>
              <a:t>This promise stands over against them: “My grace is sufficient for thee.”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是的，救主一直對我說，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over and over and over,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一直，一直，一直的說：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keeps saying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“My strength is made perfect in weakness,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grace is sufficient for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61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祂的恩典是夠我生活，我若要離此世生涯；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400" dirty="0">
                <a:cs typeface="Times New Roman" panose="02020603050405020304" pitchFamily="18" charset="0"/>
              </a:rPr>
              <a:t>His grace is sufficient to live by,  and should we be summoned to die,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它要發光照亮死蔭谷，逐步帶領我回到家。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 err="1">
                <a:cs typeface="Times New Roman" panose="02020603050405020304" pitchFamily="18" charset="0"/>
              </a:rPr>
              <a:t>’Twill</a:t>
            </a:r>
            <a:r>
              <a:rPr lang="en-US" altLang="zh-TW" sz="2500" dirty="0">
                <a:cs typeface="Times New Roman" panose="02020603050405020304" pitchFamily="18" charset="0"/>
              </a:rPr>
              <a:t> light up the valley of shadows,  and bear us away to Him nigh.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在那邊當我看見救主 </a:t>
            </a:r>
            <a:r>
              <a:rPr lang="en-US" altLang="zh-TW" dirty="0">
                <a:latin typeface="Arial Narrow" pitchFamily="34" charset="0"/>
              </a:rPr>
              <a:t>– </a:t>
            </a:r>
            <a:r>
              <a:rPr lang="zh-TW" altLang="en-US" dirty="0">
                <a:latin typeface="Arial Narrow" pitchFamily="34" charset="0"/>
              </a:rPr>
              <a:t>祂的美麗，祂的光榮，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450" dirty="0">
                <a:cs typeface="Times New Roman" panose="02020603050405020304" pitchFamily="18" charset="0"/>
              </a:rPr>
              <a:t>Or when we shall stand in His victory,  and Christ in His glory shall see,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我就要俯伏並承認說：</a:t>
            </a:r>
            <a:r>
              <a:rPr lang="en-US" altLang="zh-TW" dirty="0">
                <a:latin typeface="Arial Narrow" pitchFamily="34" charset="0"/>
              </a:rPr>
              <a:t>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祢的恩典夠我使用。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450" dirty="0">
                <a:cs typeface="Times New Roman" panose="02020603050405020304" pitchFamily="18" charset="0"/>
              </a:rPr>
              <a:t>We’ll fall at His footstool confessing: “Thy grace was sufficient for me.”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是的，救主一直對我說，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over and over and over,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一直，一直，一直的說：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keeps saying to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>
                <a:latin typeface="Arial Narrow" pitchFamily="34" charset="0"/>
              </a:rPr>
              <a:t>我的恩典是夠你使用，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“My strength is made perfect in weakness,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我的能力顯於輭弱。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grace is sufficient for thee.”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20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我們的恩典並不夠用；夠用，惟有祂的恩典；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It is not our grace that’s sufficient, but His grace, it ever must be;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我們的常是曇花一現，但是祂的，永不改變。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Our graces are transient and changing, His grace is unfailing as He.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因此我就不斷的背誦  祂的美麗，祂的光榮，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so I am ever repeating His wonderful promise to me: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我就要俯伏並承認說：</a:t>
            </a:r>
            <a:r>
              <a:rPr lang="en-US" altLang="zh-TW" dirty="0">
                <a:latin typeface="Arial Narrow" pitchFamily="34" charset="0"/>
              </a:rPr>
              <a:t> “</a:t>
            </a:r>
            <a:r>
              <a:rPr lang="zh-TW" altLang="en-US" dirty="0">
                <a:latin typeface="Arial Narrow" pitchFamily="34" charset="0"/>
              </a:rPr>
              <a:t>祢的恩典夠我使用。</a:t>
            </a:r>
            <a:r>
              <a:rPr lang="en-US" altLang="zh-TW" dirty="0">
                <a:latin typeface="Arial Narrow" pitchFamily="34" charset="0"/>
              </a:rPr>
              <a:t>”</a:t>
            </a:r>
            <a:endParaRPr lang="zh-TW" altLang="en-US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400" dirty="0">
                <a:cs typeface="Times New Roman" panose="02020603050405020304" pitchFamily="18" charset="0"/>
              </a:rPr>
              <a:t>“My strength is made perfect in </a:t>
            </a:r>
            <a:r>
              <a:rPr lang="en-US" altLang="zh-TW" sz="2400" dirty="0" err="1">
                <a:cs typeface="Times New Roman" panose="02020603050405020304" pitchFamily="18" charset="0"/>
              </a:rPr>
              <a:t>weakness,My</a:t>
            </a:r>
            <a:r>
              <a:rPr lang="en-US" altLang="zh-TW" sz="2400" dirty="0">
                <a:cs typeface="Times New Roman" panose="02020603050405020304" pitchFamily="18" charset="0"/>
              </a:rPr>
              <a:t> grace is sufficient for thee.”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934</TotalTime>
  <Words>1015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H486  我的恩典夠你使用  MY GRACE IS SUFFICIENT FOR THEE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65</cp:revision>
  <dcterms:created xsi:type="dcterms:W3CDTF">2001-04-19T19:07:54Z</dcterms:created>
  <dcterms:modified xsi:type="dcterms:W3CDTF">2017-08-05T23:17:51Z</dcterms:modified>
</cp:coreProperties>
</file>